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3" r:id="rId21"/>
    <p:sldId id="274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8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7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12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4688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75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81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327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33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4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0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14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12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7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74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4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17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658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3B6F-E82B-49C5-9550-51C2E3D95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42" y="381001"/>
            <a:ext cx="6620968" cy="4396382"/>
          </a:xfrm>
        </p:spPr>
        <p:txBody>
          <a:bodyPr/>
          <a:lstStyle/>
          <a:p>
            <a:r>
              <a:rPr lang="en-US" sz="5400" dirty="0"/>
              <a:t>Life Management Mobile App 2.0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595D3-8974-4446-B10F-2A67C7E72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2562558" cy="1394820"/>
          </a:xfrm>
        </p:spPr>
        <p:txBody>
          <a:bodyPr>
            <a:normAutofit/>
          </a:bodyPr>
          <a:lstStyle/>
          <a:p>
            <a:r>
              <a:rPr lang="en-US" b="1" dirty="0"/>
              <a:t>Team Members:</a:t>
            </a:r>
          </a:p>
          <a:p>
            <a:r>
              <a:rPr lang="en-US" b="1" dirty="0"/>
              <a:t>Product owner:</a:t>
            </a:r>
          </a:p>
          <a:p>
            <a:r>
              <a:rPr lang="en-US" b="1" dirty="0"/>
              <a:t>Instructor: 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2CE3F-54A0-4A77-9664-625BF382B73F}"/>
              </a:ext>
            </a:extLst>
          </p:cNvPr>
          <p:cNvSpPr txBox="1"/>
          <p:nvPr/>
        </p:nvSpPr>
        <p:spPr>
          <a:xfrm>
            <a:off x="3048000" y="4801887"/>
            <a:ext cx="5968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Lazaro Fernandez, Natalia Filippova, Eric Rado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EEA771-0AE5-4097-954E-7AB3F0593FA1}"/>
              </a:ext>
            </a:extLst>
          </p:cNvPr>
          <p:cNvSpPr txBox="1"/>
          <p:nvPr/>
        </p:nvSpPr>
        <p:spPr>
          <a:xfrm>
            <a:off x="3221294" y="5220343"/>
            <a:ext cx="5968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Ranjeet Deshmukh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AD3CA9-C9F8-4A98-B0CE-B0510CF0A712}"/>
              </a:ext>
            </a:extLst>
          </p:cNvPr>
          <p:cNvSpPr txBox="1"/>
          <p:nvPr/>
        </p:nvSpPr>
        <p:spPr>
          <a:xfrm>
            <a:off x="3175819" y="5638799"/>
            <a:ext cx="5968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b="1" dirty="0"/>
              <a:t>Masoud Sadjadi</a:t>
            </a:r>
          </a:p>
        </p:txBody>
      </p:sp>
    </p:spTree>
    <p:extLst>
      <p:ext uri="{BB962C8B-B14F-4D97-AF65-F5344CB8AC3E}">
        <p14:creationId xmlns:p14="http://schemas.microsoft.com/office/powerpoint/2010/main" val="3015192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1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7F1342-6E78-4FE5-860C-48BA92047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52" y="2514600"/>
            <a:ext cx="5326842" cy="2209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9F9E83-29A2-4016-A7FA-25E00AD72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787" y="1198617"/>
            <a:ext cx="2595804" cy="52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8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1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FC6F61-2EE0-4051-B519-96145E5C8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318787"/>
            <a:ext cx="5883150" cy="30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27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2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BFD14-1729-4786-AF01-68347AB2E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4" y="1828800"/>
            <a:ext cx="3497354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B857B7-592B-408E-92D3-07A452C36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206" y="1213627"/>
            <a:ext cx="2636826" cy="53395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15ED44-A39D-4782-80E4-7F737258D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730" y="1194059"/>
            <a:ext cx="2667000" cy="537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43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2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FE37E-16ED-4FB0-BD56-620970320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09800"/>
            <a:ext cx="8760542" cy="376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03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3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79556B-7FE5-4E9E-85C2-0EE11623A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86000"/>
            <a:ext cx="5403048" cy="2804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658E76-2FBA-4C4F-BD35-366D0C65E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176943"/>
            <a:ext cx="2636826" cy="533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07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3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581CE-FEE6-40D4-AABF-9ADCB1F0B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719" y="1759831"/>
            <a:ext cx="5959356" cy="448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09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4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9178BA-9668-43B7-BB5F-EC266C46A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90" y="2362200"/>
            <a:ext cx="5456393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987ADC-5D9E-4B7B-8F99-3BFBBADCF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45" y="1194036"/>
            <a:ext cx="2593745" cy="530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89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4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0F0C8-A953-4027-8991-14C2D1BD16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37" y="1788583"/>
            <a:ext cx="6911919" cy="445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11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5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2D1533-FAAE-4B26-A139-7984B330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0" y="2438400"/>
            <a:ext cx="3855568" cy="1930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8B86DF-DEAD-4EFB-A541-0209B6CC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018" y="1143000"/>
            <a:ext cx="2603509" cy="53053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2CDD14-442C-4BA1-9D4D-DA4D6B2F1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527" y="1143000"/>
            <a:ext cx="2603509" cy="530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28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5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143001"/>
            <a:ext cx="8278290" cy="5104034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EED6BD-5788-4381-B37F-A976A454F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479" y="1242225"/>
            <a:ext cx="6873836" cy="50220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AA9944-71B0-4C7D-9ACD-08C17658169D}"/>
              </a:ext>
            </a:extLst>
          </p:cNvPr>
          <p:cNvSpPr/>
          <p:nvPr/>
        </p:nvSpPr>
        <p:spPr>
          <a:xfrm>
            <a:off x="2438400" y="1339645"/>
            <a:ext cx="1752600" cy="412955"/>
          </a:xfrm>
          <a:prstGeom prst="rect">
            <a:avLst/>
          </a:prstGeom>
          <a:solidFill>
            <a:schemeClr val="tx1"/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MainGiveBackActivity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B7E983-73A8-4FE3-A4F8-BDB44120FAF7}"/>
              </a:ext>
            </a:extLst>
          </p:cNvPr>
          <p:cNvSpPr/>
          <p:nvPr/>
        </p:nvSpPr>
        <p:spPr>
          <a:xfrm>
            <a:off x="4419600" y="1339645"/>
            <a:ext cx="1752600" cy="412955"/>
          </a:xfrm>
          <a:prstGeom prst="rect">
            <a:avLst/>
          </a:prstGeom>
          <a:solidFill>
            <a:schemeClr val="tx1"/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CoverFlowAdapter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079D4E-AAD8-4642-A8EF-AA1A18B03596}"/>
              </a:ext>
            </a:extLst>
          </p:cNvPr>
          <p:cNvSpPr/>
          <p:nvPr/>
        </p:nvSpPr>
        <p:spPr>
          <a:xfrm>
            <a:off x="6305715" y="1339645"/>
            <a:ext cx="1752600" cy="412955"/>
          </a:xfrm>
          <a:prstGeom prst="rect">
            <a:avLst/>
          </a:prstGeom>
          <a:solidFill>
            <a:schemeClr val="tx1"/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GiveBack</a:t>
            </a:r>
          </a:p>
        </p:txBody>
      </p:sp>
    </p:spTree>
    <p:extLst>
      <p:ext uri="{BB962C8B-B14F-4D97-AF65-F5344CB8AC3E}">
        <p14:creationId xmlns:p14="http://schemas.microsoft.com/office/powerpoint/2010/main" val="143002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PROBLEM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1A87BF-F47D-421F-9655-3C2D330A02D7}"/>
              </a:ext>
            </a:extLst>
          </p:cNvPr>
          <p:cNvSpPr/>
          <p:nvPr/>
        </p:nvSpPr>
        <p:spPr>
          <a:xfrm>
            <a:off x="6858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1EA824-7710-4D8D-A0AD-FBEA786CF62B}"/>
              </a:ext>
            </a:extLst>
          </p:cNvPr>
          <p:cNvSpPr txBox="1"/>
          <p:nvPr/>
        </p:nvSpPr>
        <p:spPr>
          <a:xfrm>
            <a:off x="762000" y="3200400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Distractions from things that make you happy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73B05D-532E-42A7-BD13-5209538D640D}"/>
              </a:ext>
            </a:extLst>
          </p:cNvPr>
          <p:cNvSpPr/>
          <p:nvPr/>
        </p:nvSpPr>
        <p:spPr>
          <a:xfrm>
            <a:off x="34290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AE1D1B6-55B8-495E-A70B-668F4908F3FA}"/>
              </a:ext>
            </a:extLst>
          </p:cNvPr>
          <p:cNvSpPr/>
          <p:nvPr/>
        </p:nvSpPr>
        <p:spPr>
          <a:xfrm>
            <a:off x="62484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47C6F-3E9F-4237-A2C8-EDDBEEC8048A}"/>
              </a:ext>
            </a:extLst>
          </p:cNvPr>
          <p:cNvSpPr txBox="1"/>
          <p:nvPr/>
        </p:nvSpPr>
        <p:spPr>
          <a:xfrm>
            <a:off x="6407191" y="3200400"/>
            <a:ext cx="1898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Need to find happiness and meaning in life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734DDE-4854-404F-AB84-5142AD843590}"/>
              </a:ext>
            </a:extLst>
          </p:cNvPr>
          <p:cNvSpPr txBox="1"/>
          <p:nvPr/>
        </p:nvSpPr>
        <p:spPr>
          <a:xfrm>
            <a:off x="3584595" y="3200400"/>
            <a:ext cx="1974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Feel unsatisfied and empty deep inside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219201"/>
            <a:ext cx="8278290" cy="5027834"/>
          </a:xfrm>
        </p:spPr>
        <p:txBody>
          <a:bodyPr/>
          <a:lstStyle/>
          <a:p>
            <a:r>
              <a:rPr lang="en-US" b="1" dirty="0"/>
              <a:t>Many people feel lack of purpose, fulfillment and contentment</a:t>
            </a:r>
          </a:p>
          <a:p>
            <a:r>
              <a:rPr lang="en-US" b="1" dirty="0"/>
              <a:t>People spend time on things that do not really matter</a:t>
            </a:r>
          </a:p>
          <a:p>
            <a:r>
              <a:rPr lang="en-US" b="1" dirty="0"/>
              <a:t>There is a need to help people find happiness and meaning in life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D79CBC-8035-4FCA-9FA2-7421FAD4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1130" y="4190998"/>
            <a:ext cx="1898609" cy="1777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021E49-F819-40BA-B7D5-4BE0C21CED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95" y="4190998"/>
            <a:ext cx="1898609" cy="17771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83B055-5C3F-4EE8-A3C5-549291E8D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095" y="4190998"/>
            <a:ext cx="1898609" cy="177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06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6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664FA7-8B4A-4510-AAF1-8CA955A0E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424093"/>
            <a:ext cx="3723113" cy="2528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9BC362-D98C-44CC-ABBD-A329CFD4A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638" y="1143000"/>
            <a:ext cx="2623255" cy="53053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93F9F6-FE52-4D2E-8BFA-8F91B47ED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893" y="1143001"/>
            <a:ext cx="2619943" cy="530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4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0"/>
            <a:ext cx="7055380" cy="918882"/>
          </a:xfrm>
        </p:spPr>
        <p:txBody>
          <a:bodyPr/>
          <a:lstStyle/>
          <a:p>
            <a:r>
              <a:rPr lang="en-US" sz="3200" b="1" dirty="0"/>
              <a:t>User Story 6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C51AB-ECF6-41B5-B35A-0620EE689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990600"/>
            <a:ext cx="7010400" cy="579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35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7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1642C-3252-4BA8-9DD8-92CD26C51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590800"/>
            <a:ext cx="3757409" cy="190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DF3AAA-2432-401D-93CA-BE9AFC305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84" y="1215309"/>
            <a:ext cx="2608150" cy="52749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813612-DCCF-4B63-9301-BB5034116D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434" y="1215309"/>
            <a:ext cx="2598366" cy="526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35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7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BE5D8-33B5-4B10-B47E-9F228F0C9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772" y="1981200"/>
            <a:ext cx="6805250" cy="39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48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8 Description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2892D-A89D-4D6B-B881-A9B6A5748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09800"/>
            <a:ext cx="5395428" cy="28044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D889FE-CCB2-426D-95EF-EC5DC1BCA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739" y="1170800"/>
            <a:ext cx="2636286" cy="535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077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Story 8 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00BCE-0D9B-40A7-999E-E14B12BE6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390" y="1981200"/>
            <a:ext cx="5464013" cy="403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87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Verification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Unit testing was performed for each user stories</a:t>
            </a:r>
          </a:p>
          <a:p>
            <a:r>
              <a:rPr lang="en-US" b="1" dirty="0"/>
              <a:t>Integration testing was performed throughout application development</a:t>
            </a:r>
          </a:p>
          <a:p>
            <a:r>
              <a:rPr lang="en-US" b="1" dirty="0"/>
              <a:t>Usability testing were performed by letting friends use the application and getting their feedback</a:t>
            </a:r>
          </a:p>
          <a:p>
            <a:r>
              <a:rPr lang="en-US" b="1" dirty="0"/>
              <a:t>Product owner validated the system during our bi-weekly meetings where we demo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433278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	Summary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Life Management Mobile App helps users find happiness and purpose in life in a fun and engaging way</a:t>
            </a:r>
          </a:p>
          <a:p>
            <a:r>
              <a:rPr lang="en-US" b="1" dirty="0"/>
              <a:t>Users can update, visualize and assess their progress to make necessary adjustments in their life</a:t>
            </a:r>
          </a:p>
          <a:p>
            <a:r>
              <a:rPr lang="en-US" b="1" dirty="0"/>
              <a:t>Users can communicate with life coaches for support and guidance</a:t>
            </a:r>
          </a:p>
          <a:p>
            <a:endParaRPr lang="en-US" b="1" dirty="0"/>
          </a:p>
          <a:p>
            <a:pPr marL="0" indent="0" algn="ctr">
              <a:buNone/>
            </a:pPr>
            <a:r>
              <a:rPr lang="en-US" b="1" dirty="0"/>
              <a:t>      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499644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SOLUTION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1A87BF-F47D-421F-9655-3C2D330A02D7}"/>
              </a:ext>
            </a:extLst>
          </p:cNvPr>
          <p:cNvSpPr/>
          <p:nvPr/>
        </p:nvSpPr>
        <p:spPr>
          <a:xfrm>
            <a:off x="6858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1EA824-7710-4D8D-A0AD-FBEA786CF62B}"/>
              </a:ext>
            </a:extLst>
          </p:cNvPr>
          <p:cNvSpPr txBox="1"/>
          <p:nvPr/>
        </p:nvSpPr>
        <p:spPr>
          <a:xfrm>
            <a:off x="884410" y="3200400"/>
            <a:ext cx="1898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Find JOY in what you do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73B05D-532E-42A7-BD13-5209538D640D}"/>
              </a:ext>
            </a:extLst>
          </p:cNvPr>
          <p:cNvSpPr/>
          <p:nvPr/>
        </p:nvSpPr>
        <p:spPr>
          <a:xfrm>
            <a:off x="34290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AE1D1B6-55B8-495E-A70B-668F4908F3FA}"/>
              </a:ext>
            </a:extLst>
          </p:cNvPr>
          <p:cNvSpPr/>
          <p:nvPr/>
        </p:nvSpPr>
        <p:spPr>
          <a:xfrm>
            <a:off x="6248400" y="3048000"/>
            <a:ext cx="2286000" cy="312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EFED23-5CD0-4FB8-8D84-1305AC8B1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095" y="4190999"/>
            <a:ext cx="1898609" cy="17771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B947C6F-3E9F-4237-A2C8-EDDBEEC8048A}"/>
              </a:ext>
            </a:extLst>
          </p:cNvPr>
          <p:cNvSpPr txBox="1"/>
          <p:nvPr/>
        </p:nvSpPr>
        <p:spPr>
          <a:xfrm>
            <a:off x="6407191" y="3200400"/>
            <a:ext cx="1898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Find a way to GIVE BACK to others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C4E05D-BBE1-48EA-A916-AAC6B40116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10" y="4193785"/>
            <a:ext cx="1898609" cy="17824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6734DDE-4854-404F-AB84-5142AD843590}"/>
              </a:ext>
            </a:extLst>
          </p:cNvPr>
          <p:cNvSpPr txBox="1"/>
          <p:nvPr/>
        </p:nvSpPr>
        <p:spPr>
          <a:xfrm>
            <a:off x="3584595" y="3200400"/>
            <a:ext cx="1974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 things you  are PASSIONATE about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r>
              <a:rPr lang="en-US" b="1" dirty="0"/>
              <a:t>Help people progressively discover and build a better version of themselves through: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7DF888-8DA9-4C39-8A00-FFB18F8AB0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78" y="4190999"/>
            <a:ext cx="1908441" cy="176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274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Life Management Mobile App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1EA824-7710-4D8D-A0AD-FBEA786CF62B}"/>
              </a:ext>
            </a:extLst>
          </p:cNvPr>
          <p:cNvSpPr txBox="1"/>
          <p:nvPr/>
        </p:nvSpPr>
        <p:spPr>
          <a:xfrm>
            <a:off x="533400" y="6031468"/>
            <a:ext cx="2296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Activities Selection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47C6F-3E9F-4237-A2C8-EDDBEEC8048A}"/>
              </a:ext>
            </a:extLst>
          </p:cNvPr>
          <p:cNvSpPr txBox="1"/>
          <p:nvPr/>
        </p:nvSpPr>
        <p:spPr>
          <a:xfrm>
            <a:off x="6400800" y="6031468"/>
            <a:ext cx="189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Coach Support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734DDE-4854-404F-AB84-5142AD843590}"/>
              </a:ext>
            </a:extLst>
          </p:cNvPr>
          <p:cNvSpPr txBox="1"/>
          <p:nvPr/>
        </p:nvSpPr>
        <p:spPr>
          <a:xfrm>
            <a:off x="3816391" y="6031468"/>
            <a:ext cx="197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Dashboard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219201"/>
            <a:ext cx="8278290" cy="5027834"/>
          </a:xfrm>
        </p:spPr>
        <p:txBody>
          <a:bodyPr/>
          <a:lstStyle/>
          <a:p>
            <a:r>
              <a:rPr lang="en-US" b="1" dirty="0"/>
              <a:t>Helps people to stay focused on activities that help find a sense of joy, passion and contribution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8A1506-C287-4507-8872-86509ACAD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06" y="2057401"/>
            <a:ext cx="1981859" cy="403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9EAC28-C7DD-4DB5-9566-2C993F5AE2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805" y="2069755"/>
            <a:ext cx="1988269" cy="40262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9643B2-E473-49F1-B795-3C2582A06B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774" y="2057400"/>
            <a:ext cx="1994371" cy="403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32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042A7-4F50-4D40-B5CC-9A9B6D1C1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7055380" cy="1400530"/>
          </a:xfrm>
        </p:spPr>
        <p:txBody>
          <a:bodyPr/>
          <a:lstStyle/>
          <a:p>
            <a:r>
              <a:rPr lang="en-US" sz="3200" b="1" dirty="0"/>
              <a:t>Requirements: Use Case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55287-5E55-4E6F-8411-33CF5CC1F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609600"/>
            <a:ext cx="55626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9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System Design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r>
              <a:rPr lang="en-US" b="1" dirty="0"/>
              <a:t>The system was developed using Model-View-Controller (MVC) architectural pattern: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7EA7F-8363-4488-8385-B21F4AA82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52" y="2311836"/>
            <a:ext cx="4333875" cy="401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3BB6D5-893D-427F-B368-08733BCB8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640448"/>
            <a:ext cx="402907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8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52" y="0"/>
            <a:ext cx="7055380" cy="918882"/>
          </a:xfrm>
        </p:spPr>
        <p:txBody>
          <a:bodyPr/>
          <a:lstStyle/>
          <a:p>
            <a:r>
              <a:rPr lang="en-US" sz="3200" b="1" dirty="0"/>
              <a:t>Class Diagram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532007"/>
            <a:ext cx="8278290" cy="6325994"/>
          </a:xfrm>
        </p:spPr>
        <p:txBody>
          <a:bodyPr/>
          <a:lstStyle/>
          <a:p>
            <a:endParaRPr lang="en-US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27CCB4-68A1-48B2-852D-582719527E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229" y="532007"/>
            <a:ext cx="5823771" cy="632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68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Implementation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446427"/>
            <a:ext cx="8608142" cy="5335373"/>
          </a:xfrm>
        </p:spPr>
        <p:txBody>
          <a:bodyPr/>
          <a:lstStyle/>
          <a:p>
            <a:r>
              <a:rPr lang="en-US" b="1" dirty="0"/>
              <a:t>Application was developed using Android Studio 2.3.3 IDE</a:t>
            </a:r>
          </a:p>
          <a:p>
            <a:r>
              <a:rPr lang="en-US" b="1" dirty="0"/>
              <a:t>Java as programming language</a:t>
            </a:r>
          </a:p>
          <a:p>
            <a:r>
              <a:rPr lang="en-US" b="1" dirty="0"/>
              <a:t>Android SDK tools</a:t>
            </a:r>
          </a:p>
          <a:p>
            <a:r>
              <a:rPr lang="en-US" b="1" dirty="0"/>
              <a:t>XML for defining User Interface</a:t>
            </a:r>
          </a:p>
          <a:p>
            <a:r>
              <a:rPr lang="en-US" b="1" dirty="0"/>
              <a:t>Firebase Realtime Database for data storage and synchronization</a:t>
            </a:r>
          </a:p>
          <a:p>
            <a:r>
              <a:rPr lang="en-US" b="1" dirty="0"/>
              <a:t>Agile project management using Mingle</a:t>
            </a:r>
          </a:p>
          <a:p>
            <a:r>
              <a:rPr lang="en-US" b="1" dirty="0"/>
              <a:t>Git for source control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8F81D9-1059-4565-A0C3-28D350B59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6008760"/>
            <a:ext cx="1485900" cy="6262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5E9951-BFD9-45AB-8EAC-3AA5C0E9E2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962832"/>
            <a:ext cx="762000" cy="762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8E7AF0-0670-43F6-9ABE-A61EDE6AAF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848532"/>
            <a:ext cx="990600" cy="990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3F34693-1E56-47E2-897F-DC5E1CCF7D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015" y="5909019"/>
            <a:ext cx="1506179" cy="7719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0B9E03F-9F41-46D7-BCB3-4D061ED9E8C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268558"/>
            <a:ext cx="1681185" cy="505067"/>
          </a:xfrm>
          <a:prstGeom prst="rect">
            <a:avLst/>
          </a:prstGeom>
        </p:spPr>
      </p:pic>
      <p:pic>
        <p:nvPicPr>
          <p:cNvPr id="19" name="Shape 250">
            <a:extLst>
              <a:ext uri="{FF2B5EF4-FFF2-40B4-BE49-F238E27FC236}">
                <a16:creationId xmlns:a16="http://schemas.microsoft.com/office/drawing/2014/main" id="{1D7F248E-4E36-46A2-8569-04BD83AE885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95685" y="5268558"/>
            <a:ext cx="971715" cy="415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Shape 249">
            <a:extLst>
              <a:ext uri="{FF2B5EF4-FFF2-40B4-BE49-F238E27FC236}">
                <a16:creationId xmlns:a16="http://schemas.microsoft.com/office/drawing/2014/main" id="{0A0866AE-5F9E-489E-A605-96A5EF9BDFD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8740" y="6008760"/>
            <a:ext cx="1062015" cy="3621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6570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E78-10C9-45B4-8F31-147C52DF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18882"/>
          </a:xfrm>
        </p:spPr>
        <p:txBody>
          <a:bodyPr/>
          <a:lstStyle/>
          <a:p>
            <a:r>
              <a:rPr lang="en-US" sz="3200" b="1" dirty="0"/>
              <a:t>User Stories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15F237B-E8F1-4DAB-B598-0A67EA0E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52" y="1446427"/>
            <a:ext cx="8278290" cy="4800607"/>
          </a:xfrm>
        </p:spPr>
        <p:txBody>
          <a:bodyPr/>
          <a:lstStyle/>
          <a:p>
            <a:r>
              <a:rPr lang="en-US" b="1" dirty="0"/>
              <a:t>View joy, passion, contribution introduction page</a:t>
            </a:r>
          </a:p>
          <a:p>
            <a:r>
              <a:rPr lang="en-US" b="1" dirty="0"/>
              <a:t>View user’s dashboard </a:t>
            </a:r>
          </a:p>
          <a:p>
            <a:r>
              <a:rPr lang="en-US" b="1" dirty="0"/>
              <a:t>Visualize user’s progress</a:t>
            </a:r>
          </a:p>
          <a:p>
            <a:r>
              <a:rPr lang="en-US" b="1" dirty="0"/>
              <a:t>Start new cycle from user’s dashboard</a:t>
            </a:r>
          </a:p>
          <a:p>
            <a:r>
              <a:rPr lang="en-US" b="1" dirty="0"/>
              <a:t>Select activities that bring sense of contribution</a:t>
            </a:r>
          </a:p>
          <a:p>
            <a:r>
              <a:rPr lang="en-US" b="1" dirty="0"/>
              <a:t>Set up new sprint and save settings</a:t>
            </a:r>
          </a:p>
          <a:p>
            <a:r>
              <a:rPr lang="en-US" b="1" dirty="0"/>
              <a:t>Select and communicate with coaches</a:t>
            </a:r>
          </a:p>
          <a:p>
            <a:r>
              <a:rPr lang="en-US" b="1" dirty="0"/>
              <a:t>Safely sign out of the application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558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3021</TotalTime>
  <Words>411</Words>
  <Application>Microsoft Office PowerPoint</Application>
  <PresentationFormat>On-screen Show (4:3)</PresentationFormat>
  <Paragraphs>78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Century Gothic</vt:lpstr>
      <vt:lpstr>Wingdings 3</vt:lpstr>
      <vt:lpstr>Ion</vt:lpstr>
      <vt:lpstr>Life Management Mobile App 2.0</vt:lpstr>
      <vt:lpstr>PROBLEM  </vt:lpstr>
      <vt:lpstr>SOLUTION  </vt:lpstr>
      <vt:lpstr>Life Management Mobile App  </vt:lpstr>
      <vt:lpstr>Requirements: Use Case Diagram</vt:lpstr>
      <vt:lpstr>System Design  </vt:lpstr>
      <vt:lpstr>Class Diagram  </vt:lpstr>
      <vt:lpstr>Implementation  </vt:lpstr>
      <vt:lpstr>User Stories  </vt:lpstr>
      <vt:lpstr>User Story 1 Description  </vt:lpstr>
      <vt:lpstr>User Story 1 Implementation  </vt:lpstr>
      <vt:lpstr>User Story 2 Description  </vt:lpstr>
      <vt:lpstr>User Story 2 Implementation  </vt:lpstr>
      <vt:lpstr>User Story 3 Description  </vt:lpstr>
      <vt:lpstr>User Story 3 Implementation  </vt:lpstr>
      <vt:lpstr>User Story 4 Description  </vt:lpstr>
      <vt:lpstr>User Story 4 Implementation  </vt:lpstr>
      <vt:lpstr>User Story 5 Description  </vt:lpstr>
      <vt:lpstr>User Story 5 Implementation  </vt:lpstr>
      <vt:lpstr>User Story 6 Description  </vt:lpstr>
      <vt:lpstr>User Story 6 Implementation  </vt:lpstr>
      <vt:lpstr>User Story 7 Description  </vt:lpstr>
      <vt:lpstr>User Story 7 Implementation  </vt:lpstr>
      <vt:lpstr>User Story 8 Description  </vt:lpstr>
      <vt:lpstr>User Story 8 Implementation  </vt:lpstr>
      <vt:lpstr>Verification  </vt:lpstr>
      <vt:lpstr> Summary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Management Mobile App 2.0</dc:title>
  <dc:creator>Natalia Filippova</dc:creator>
  <cp:lastModifiedBy>Natalia Filippova</cp:lastModifiedBy>
  <cp:revision>46</cp:revision>
  <dcterms:created xsi:type="dcterms:W3CDTF">2006-08-16T00:00:00Z</dcterms:created>
  <dcterms:modified xsi:type="dcterms:W3CDTF">2017-12-04T22:02:46Z</dcterms:modified>
</cp:coreProperties>
</file>

<file path=docProps/thumbnail.jpeg>
</file>